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30"/>
  </p:notesMasterIdLst>
  <p:handoutMasterIdLst>
    <p:handoutMasterId r:id="rId31"/>
  </p:handoutMasterIdLst>
  <p:sldIdLst>
    <p:sldId id="2147468422" r:id="rId17"/>
    <p:sldId id="2147469841" r:id="rId18"/>
    <p:sldId id="2147469856" r:id="rId19"/>
    <p:sldId id="2147469858" r:id="rId20"/>
    <p:sldId id="2147469857" r:id="rId21"/>
    <p:sldId id="2147469848" r:id="rId22"/>
    <p:sldId id="2076137535" r:id="rId23"/>
    <p:sldId id="2147469750" r:id="rId24"/>
    <p:sldId id="2147469859" r:id="rId25"/>
    <p:sldId id="2147469846" r:id="rId26"/>
    <p:sldId id="2147469847" r:id="rId27"/>
    <p:sldId id="2147469845" r:id="rId28"/>
    <p:sldId id="2147469843" r:id="rId2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515E1-FBBB-4379-BCD5-18AA180BDCE1}" v="58" dt="2022-06-03T08:32:58.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82" autoAdjust="0"/>
    <p:restoredTop sz="96878" autoAdjust="0"/>
  </p:normalViewPr>
  <p:slideViewPr>
    <p:cSldViewPr snapToGrid="0">
      <p:cViewPr varScale="1">
        <p:scale>
          <a:sx n="155" d="100"/>
          <a:sy n="155" d="100"/>
        </p:scale>
        <p:origin x="114" y="174"/>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6/3/2022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6/3/2022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65754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88277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298990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241408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2536606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8.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2.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8.xml"/><Relationship Id="rId4" Type="http://schemas.openxmlformats.org/officeDocument/2006/relationships/image" Target="../media/image5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8.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6/3/2022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03/06/2022</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18658170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6/3/2022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6/3/2022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8.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slideLayout" Target="../slideLayouts/slideLayout279.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theme" Target="../theme/theme8.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6" Type="http://schemas.openxmlformats.org/officeDocument/2006/relationships/image" Target="../media/image6.emf"/><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8" r:id="rId71"/>
    <p:sldLayoutId id="2147493389" r:id="rId72"/>
    <p:sldLayoutId id="2147493390" r:id="rId73"/>
    <p:sldLayoutId id="214749339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82.xml"/></Relationships>
</file>

<file path=ppt/slides/_rels/slide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2.xml"/></Relationships>
</file>

<file path=ppt/slides/_rels/slide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82.xml"/></Relationships>
</file>

<file path=ppt/slides/_rels/slide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s/_rels/slide4.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87.emf"/><Relationship Id="rId3" Type="http://schemas.openxmlformats.org/officeDocument/2006/relationships/image" Target="../media/image83.emf"/><Relationship Id="rId7" Type="http://schemas.openxmlformats.org/officeDocument/2006/relationships/image" Target="../media/image89.emf"/><Relationship Id="rId12" Type="http://schemas.openxmlformats.org/officeDocument/2006/relationships/image" Target="../media/image82.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6.emf"/><Relationship Id="rId11" Type="http://schemas.openxmlformats.org/officeDocument/2006/relationships/image" Target="../media/image93.emf"/><Relationship Id="rId5" Type="http://schemas.openxmlformats.org/officeDocument/2006/relationships/image" Target="../media/image85.emf"/><Relationship Id="rId10" Type="http://schemas.openxmlformats.org/officeDocument/2006/relationships/image" Target="../media/image92.emf"/><Relationship Id="rId4" Type="http://schemas.openxmlformats.org/officeDocument/2006/relationships/image" Target="../media/image84.emf"/><Relationship Id="rId9" Type="http://schemas.openxmlformats.org/officeDocument/2006/relationships/image" Target="../media/image91.emf"/><Relationship Id="rId14" Type="http://schemas.openxmlformats.org/officeDocument/2006/relationships/image" Target="../media/image88.emf"/></Relationships>
</file>

<file path=ppt/slides/_rels/slide5.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93.emf"/><Relationship Id="rId18" Type="http://schemas.openxmlformats.org/officeDocument/2006/relationships/image" Target="../media/image88.emf"/><Relationship Id="rId3" Type="http://schemas.openxmlformats.org/officeDocument/2006/relationships/image" Target="../media/image94.emf"/><Relationship Id="rId7" Type="http://schemas.openxmlformats.org/officeDocument/2006/relationships/image" Target="../media/image85.emf"/><Relationship Id="rId12" Type="http://schemas.openxmlformats.org/officeDocument/2006/relationships/image" Target="../media/image92.emf"/><Relationship Id="rId17" Type="http://schemas.openxmlformats.org/officeDocument/2006/relationships/image" Target="../media/image97.emf"/><Relationship Id="rId2" Type="http://schemas.openxmlformats.org/officeDocument/2006/relationships/notesSlide" Target="../notesSlides/notesSlide5.xml"/><Relationship Id="rId16" Type="http://schemas.openxmlformats.org/officeDocument/2006/relationships/image" Target="../media/image87.emf"/><Relationship Id="rId1" Type="http://schemas.openxmlformats.org/officeDocument/2006/relationships/slideLayout" Target="../slideLayouts/slideLayout279.xml"/><Relationship Id="rId6" Type="http://schemas.openxmlformats.org/officeDocument/2006/relationships/image" Target="../media/image84.emf"/><Relationship Id="rId11" Type="http://schemas.openxmlformats.org/officeDocument/2006/relationships/image" Target="../media/image91.emf"/><Relationship Id="rId5" Type="http://schemas.openxmlformats.org/officeDocument/2006/relationships/image" Target="../media/image83.emf"/><Relationship Id="rId15" Type="http://schemas.openxmlformats.org/officeDocument/2006/relationships/image" Target="../media/image82.emf"/><Relationship Id="rId10" Type="http://schemas.openxmlformats.org/officeDocument/2006/relationships/image" Target="../media/image90.emf"/><Relationship Id="rId4" Type="http://schemas.openxmlformats.org/officeDocument/2006/relationships/image" Target="../media/image95.emf"/><Relationship Id="rId9" Type="http://schemas.openxmlformats.org/officeDocument/2006/relationships/image" Target="../media/image89.emf"/><Relationship Id="rId14" Type="http://schemas.openxmlformats.org/officeDocument/2006/relationships/image" Target="../media/image96.emf"/></Relationships>
</file>

<file path=ppt/slides/_rels/slide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xml"/><Relationship Id="rId1" Type="http://schemas.openxmlformats.org/officeDocument/2006/relationships/slideLayout" Target="../slideLayouts/slideLayout276.xml"/></Relationships>
</file>

<file path=ppt/slides/_rels/slide9.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102.png"/><Relationship Id="rId3" Type="http://schemas.openxmlformats.org/officeDocument/2006/relationships/image" Target="../media/image82.emf"/><Relationship Id="rId7" Type="http://schemas.openxmlformats.org/officeDocument/2006/relationships/image" Target="../media/image85.emf"/><Relationship Id="rId12" Type="http://schemas.openxmlformats.org/officeDocument/2006/relationships/image" Target="../media/image102.png"/><Relationship Id="rId17" Type="http://schemas.openxmlformats.org/officeDocument/2006/relationships/image" Target="../media/image104.png"/><Relationship Id="rId2" Type="http://schemas.openxmlformats.org/officeDocument/2006/relationships/notesSlide" Target="../notesSlides/notesSlide9.xml"/><Relationship Id="rId16" Type="http://schemas.openxmlformats.org/officeDocument/2006/relationships/image" Target="../media/image104.png"/><Relationship Id="rId1" Type="http://schemas.openxmlformats.org/officeDocument/2006/relationships/slideLayout" Target="../slideLayouts/slideLayout279.xml"/><Relationship Id="rId6" Type="http://schemas.openxmlformats.org/officeDocument/2006/relationships/image" Target="../media/image84.emf"/><Relationship Id="rId11" Type="http://schemas.openxmlformats.org/officeDocument/2006/relationships/image" Target="../media/image101.png"/><Relationship Id="rId5" Type="http://schemas.openxmlformats.org/officeDocument/2006/relationships/image" Target="../media/image83.emf"/><Relationship Id="rId15" Type="http://schemas.openxmlformats.org/officeDocument/2006/relationships/image" Target="../media/image103.png"/><Relationship Id="rId10" Type="http://schemas.openxmlformats.org/officeDocument/2006/relationships/image" Target="../media/image101.png"/><Relationship Id="rId4" Type="http://schemas.openxmlformats.org/officeDocument/2006/relationships/image" Target="../media/image87.emf"/><Relationship Id="rId9" Type="http://schemas.openxmlformats.org/officeDocument/2006/relationships/image" Target="../media/image86.emf"/><Relationship Id="rId1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2022-05-31</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039F1-DB47-4854-9633-DADCF0D78744}"/>
              </a:ext>
            </a:extLst>
          </p:cNvPr>
          <p:cNvPicPr>
            <a:picLocks noChangeAspect="1"/>
          </p:cNvPicPr>
          <p:nvPr/>
        </p:nvPicPr>
        <p:blipFill>
          <a:blip r:embed="rId2"/>
          <a:stretch>
            <a:fillRect/>
          </a:stretch>
        </p:blipFill>
        <p:spPr>
          <a:xfrm>
            <a:off x="1260130" y="0"/>
            <a:ext cx="9671739" cy="6858000"/>
          </a:xfrm>
          <a:prstGeom prst="rect">
            <a:avLst/>
          </a:prstGeom>
        </p:spPr>
      </p:pic>
    </p:spTree>
    <p:extLst>
      <p:ext uri="{BB962C8B-B14F-4D97-AF65-F5344CB8AC3E}">
        <p14:creationId xmlns:p14="http://schemas.microsoft.com/office/powerpoint/2010/main" val="322018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194D7-9AFA-48B5-AFDE-42B430AD917C}"/>
              </a:ext>
            </a:extLst>
          </p:cNvPr>
          <p:cNvPicPr>
            <a:picLocks noChangeAspect="1"/>
          </p:cNvPicPr>
          <p:nvPr/>
        </p:nvPicPr>
        <p:blipFill>
          <a:blip r:embed="rId2"/>
          <a:stretch>
            <a:fillRect/>
          </a:stretch>
        </p:blipFill>
        <p:spPr>
          <a:xfrm>
            <a:off x="624787" y="0"/>
            <a:ext cx="10942426" cy="6858000"/>
          </a:xfrm>
          <a:prstGeom prst="rect">
            <a:avLst/>
          </a:prstGeom>
        </p:spPr>
      </p:pic>
    </p:spTree>
    <p:extLst>
      <p:ext uri="{BB962C8B-B14F-4D97-AF65-F5344CB8AC3E}">
        <p14:creationId xmlns:p14="http://schemas.microsoft.com/office/powerpoint/2010/main" val="250402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5BC12-FF9C-491A-A9E5-EC27B72AC141}"/>
              </a:ext>
            </a:extLst>
          </p:cNvPr>
          <p:cNvPicPr>
            <a:picLocks noChangeAspect="1"/>
          </p:cNvPicPr>
          <p:nvPr/>
        </p:nvPicPr>
        <p:blipFill>
          <a:blip r:embed="rId2"/>
          <a:stretch>
            <a:fillRect/>
          </a:stretch>
        </p:blipFill>
        <p:spPr>
          <a:xfrm>
            <a:off x="1222075" y="0"/>
            <a:ext cx="9747850" cy="6858000"/>
          </a:xfrm>
          <a:prstGeom prst="rect">
            <a:avLst/>
          </a:prstGeom>
        </p:spPr>
      </p:pic>
    </p:spTree>
    <p:extLst>
      <p:ext uri="{BB962C8B-B14F-4D97-AF65-F5344CB8AC3E}">
        <p14:creationId xmlns:p14="http://schemas.microsoft.com/office/powerpoint/2010/main" val="114239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C76EB-3E22-4E5F-86A7-E91A836E0B7C}"/>
              </a:ext>
            </a:extLst>
          </p:cNvPr>
          <p:cNvPicPr>
            <a:picLocks noChangeAspect="1"/>
          </p:cNvPicPr>
          <p:nvPr/>
        </p:nvPicPr>
        <p:blipFill>
          <a:blip r:embed="rId2"/>
          <a:stretch>
            <a:fillRect/>
          </a:stretch>
        </p:blipFill>
        <p:spPr>
          <a:xfrm>
            <a:off x="1427602" y="0"/>
            <a:ext cx="9336795" cy="6858000"/>
          </a:xfrm>
          <a:prstGeom prst="rect">
            <a:avLst/>
          </a:prstGeom>
        </p:spPr>
      </p:pic>
    </p:spTree>
    <p:extLst>
      <p:ext uri="{BB962C8B-B14F-4D97-AF65-F5344CB8AC3E}">
        <p14:creationId xmlns:p14="http://schemas.microsoft.com/office/powerpoint/2010/main" val="22642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Insider Risk Management</a:t>
            </a:r>
          </a:p>
          <a:p>
            <a:pPr algn="ctr"/>
            <a:r>
              <a:rPr lang="en-US" sz="3600" i="1" dirty="0"/>
              <a:t>monitors internal users activity </a:t>
            </a:r>
          </a:p>
          <a:p>
            <a:pPr algn="ctr"/>
            <a:r>
              <a:rPr lang="en-US" sz="3600" i="1" dirty="0"/>
              <a:t>to identify suspicious behaviors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0D6BC5D-76F8-8D94-19EB-4722694F18A2}"/>
              </a:ext>
            </a:extLst>
          </p:cNvPr>
          <p:cNvPicPr>
            <a:picLocks noChangeAspect="1"/>
          </p:cNvPicPr>
          <p:nvPr/>
        </p:nvPicPr>
        <p:blipFill>
          <a:blip r:embed="rId3"/>
          <a:stretch>
            <a:fillRect/>
          </a:stretch>
        </p:blipFill>
        <p:spPr>
          <a:xfrm>
            <a:off x="4893413" y="997602"/>
            <a:ext cx="2671763" cy="1466850"/>
          </a:xfrm>
          <a:prstGeom prst="rect">
            <a:avLst/>
          </a:prstGeom>
        </p:spPr>
      </p:pic>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Summary</a:t>
            </a:r>
          </a:p>
        </p:txBody>
      </p:sp>
      <p:pic>
        <p:nvPicPr>
          <p:cNvPr id="21" name="Picture 20">
            <a:extLst>
              <a:ext uri="{FF2B5EF4-FFF2-40B4-BE49-F238E27FC236}">
                <a16:creationId xmlns:a16="http://schemas.microsoft.com/office/drawing/2014/main" id="{4605C050-4999-7B52-DB50-A4CF8D382B6F}"/>
              </a:ext>
            </a:extLst>
          </p:cNvPr>
          <p:cNvPicPr>
            <a:picLocks noChangeAspect="1"/>
          </p:cNvPicPr>
          <p:nvPr/>
        </p:nvPicPr>
        <p:blipFill>
          <a:blip r:embed="rId4"/>
          <a:stretch>
            <a:fillRect/>
          </a:stretch>
        </p:blipFill>
        <p:spPr>
          <a:xfrm>
            <a:off x="2296848" y="967464"/>
            <a:ext cx="2719388" cy="1814513"/>
          </a:xfrm>
          <a:prstGeom prst="rect">
            <a:avLst/>
          </a:prstGeom>
        </p:spPr>
      </p:pic>
      <p:pic>
        <p:nvPicPr>
          <p:cNvPr id="23" name="Picture 22">
            <a:extLst>
              <a:ext uri="{FF2B5EF4-FFF2-40B4-BE49-F238E27FC236}">
                <a16:creationId xmlns:a16="http://schemas.microsoft.com/office/drawing/2014/main" id="{DD279325-6D88-9AFD-BCC2-79203AE00DD5}"/>
              </a:ext>
            </a:extLst>
          </p:cNvPr>
          <p:cNvPicPr>
            <a:picLocks noChangeAspect="1"/>
          </p:cNvPicPr>
          <p:nvPr/>
        </p:nvPicPr>
        <p:blipFill>
          <a:blip r:embed="rId5"/>
          <a:stretch>
            <a:fillRect/>
          </a:stretch>
        </p:blipFill>
        <p:spPr>
          <a:xfrm>
            <a:off x="3925226" y="1002171"/>
            <a:ext cx="1414463" cy="1466850"/>
          </a:xfrm>
          <a:prstGeom prst="rect">
            <a:avLst/>
          </a:prstGeom>
        </p:spPr>
      </p:pic>
      <p:pic>
        <p:nvPicPr>
          <p:cNvPr id="27" name="Picture 26">
            <a:extLst>
              <a:ext uri="{FF2B5EF4-FFF2-40B4-BE49-F238E27FC236}">
                <a16:creationId xmlns:a16="http://schemas.microsoft.com/office/drawing/2014/main" id="{C7AB40FE-ADDD-D65B-BA5F-BACCEBAF7DC0}"/>
              </a:ext>
            </a:extLst>
          </p:cNvPr>
          <p:cNvPicPr>
            <a:picLocks noChangeAspect="1"/>
          </p:cNvPicPr>
          <p:nvPr/>
        </p:nvPicPr>
        <p:blipFill>
          <a:blip r:embed="rId6"/>
          <a:stretch>
            <a:fillRect/>
          </a:stretch>
        </p:blipFill>
        <p:spPr>
          <a:xfrm>
            <a:off x="5844554" y="1002145"/>
            <a:ext cx="3929063" cy="1476375"/>
          </a:xfrm>
          <a:prstGeom prst="rect">
            <a:avLst/>
          </a:prstGeom>
        </p:spPr>
      </p:pic>
      <p:pic>
        <p:nvPicPr>
          <p:cNvPr id="31" name="Picture 30">
            <a:extLst>
              <a:ext uri="{FF2B5EF4-FFF2-40B4-BE49-F238E27FC236}">
                <a16:creationId xmlns:a16="http://schemas.microsoft.com/office/drawing/2014/main" id="{DC0022DD-EC76-ACBC-C69E-635B9C4DE733}"/>
              </a:ext>
            </a:extLst>
          </p:cNvPr>
          <p:cNvPicPr>
            <a:picLocks noChangeAspect="1"/>
          </p:cNvPicPr>
          <p:nvPr/>
        </p:nvPicPr>
        <p:blipFill>
          <a:blip r:embed="rId7"/>
          <a:stretch>
            <a:fillRect/>
          </a:stretch>
        </p:blipFill>
        <p:spPr>
          <a:xfrm>
            <a:off x="475285" y="1837875"/>
            <a:ext cx="1876425" cy="2276475"/>
          </a:xfrm>
          <a:prstGeom prst="rect">
            <a:avLst/>
          </a:prstGeom>
        </p:spPr>
      </p:pic>
      <p:pic>
        <p:nvPicPr>
          <p:cNvPr id="9" name="Picture 8">
            <a:extLst>
              <a:ext uri="{FF2B5EF4-FFF2-40B4-BE49-F238E27FC236}">
                <a16:creationId xmlns:a16="http://schemas.microsoft.com/office/drawing/2014/main" id="{172D0BCD-A96B-C029-CC30-D090DAAD3061}"/>
              </a:ext>
            </a:extLst>
          </p:cNvPr>
          <p:cNvPicPr>
            <a:picLocks noChangeAspect="1"/>
          </p:cNvPicPr>
          <p:nvPr/>
        </p:nvPicPr>
        <p:blipFill>
          <a:blip r:embed="rId8"/>
          <a:stretch>
            <a:fillRect/>
          </a:stretch>
        </p:blipFill>
        <p:spPr>
          <a:xfrm>
            <a:off x="4891212" y="193109"/>
            <a:ext cx="1433513" cy="876300"/>
          </a:xfrm>
          <a:prstGeom prst="rect">
            <a:avLst/>
          </a:prstGeom>
        </p:spPr>
      </p:pic>
      <p:pic>
        <p:nvPicPr>
          <p:cNvPr id="3" name="Picture 2">
            <a:extLst>
              <a:ext uri="{FF2B5EF4-FFF2-40B4-BE49-F238E27FC236}">
                <a16:creationId xmlns:a16="http://schemas.microsoft.com/office/drawing/2014/main" id="{61591C49-C3C2-E31A-A3BF-987357530808}"/>
              </a:ext>
            </a:extLst>
          </p:cNvPr>
          <p:cNvPicPr>
            <a:picLocks noChangeAspect="1"/>
          </p:cNvPicPr>
          <p:nvPr/>
        </p:nvPicPr>
        <p:blipFill>
          <a:blip r:embed="rId9"/>
          <a:stretch>
            <a:fillRect/>
          </a:stretch>
        </p:blipFill>
        <p:spPr>
          <a:xfrm>
            <a:off x="9122119" y="2057488"/>
            <a:ext cx="2152650" cy="433388"/>
          </a:xfrm>
          <a:prstGeom prst="rect">
            <a:avLst/>
          </a:prstGeom>
        </p:spPr>
      </p:pic>
    </p:spTree>
    <p:extLst>
      <p:ext uri="{BB962C8B-B14F-4D97-AF65-F5344CB8AC3E}">
        <p14:creationId xmlns:p14="http://schemas.microsoft.com/office/powerpoint/2010/main" val="29579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50"/>
            <a:ext cx="6858001" cy="400110"/>
          </a:xfrm>
          <a:prstGeom prst="rect">
            <a:avLst/>
          </a:prstGeom>
          <a:solidFill>
            <a:schemeClr val="accent1">
              <a:lumMod val="75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More Details</a:t>
            </a:r>
          </a:p>
        </p:txBody>
      </p:sp>
      <p:pic>
        <p:nvPicPr>
          <p:cNvPr id="21" name="Picture 20">
            <a:extLst>
              <a:ext uri="{FF2B5EF4-FFF2-40B4-BE49-F238E27FC236}">
                <a16:creationId xmlns:a16="http://schemas.microsoft.com/office/drawing/2014/main" id="{4605C050-4999-7B52-DB50-A4CF8D382B6F}"/>
              </a:ext>
            </a:extLst>
          </p:cNvPr>
          <p:cNvPicPr>
            <a:picLocks noChangeAspect="1"/>
          </p:cNvPicPr>
          <p:nvPr/>
        </p:nvPicPr>
        <p:blipFill>
          <a:blip r:embed="rId3"/>
          <a:stretch>
            <a:fillRect/>
          </a:stretch>
        </p:blipFill>
        <p:spPr>
          <a:xfrm>
            <a:off x="2296848" y="967464"/>
            <a:ext cx="2719388" cy="1814513"/>
          </a:xfrm>
          <a:prstGeom prst="rect">
            <a:avLst/>
          </a:prstGeom>
        </p:spPr>
      </p:pic>
      <p:pic>
        <p:nvPicPr>
          <p:cNvPr id="23" name="Picture 22">
            <a:extLst>
              <a:ext uri="{FF2B5EF4-FFF2-40B4-BE49-F238E27FC236}">
                <a16:creationId xmlns:a16="http://schemas.microsoft.com/office/drawing/2014/main" id="{DD279325-6D88-9AFD-BCC2-79203AE00DD5}"/>
              </a:ext>
            </a:extLst>
          </p:cNvPr>
          <p:cNvPicPr>
            <a:picLocks noChangeAspect="1"/>
          </p:cNvPicPr>
          <p:nvPr/>
        </p:nvPicPr>
        <p:blipFill>
          <a:blip r:embed="rId4"/>
          <a:stretch>
            <a:fillRect/>
          </a:stretch>
        </p:blipFill>
        <p:spPr>
          <a:xfrm>
            <a:off x="3925226" y="1002171"/>
            <a:ext cx="1414463" cy="1466850"/>
          </a:xfrm>
          <a:prstGeom prst="rect">
            <a:avLst/>
          </a:prstGeom>
        </p:spPr>
      </p:pic>
      <p:pic>
        <p:nvPicPr>
          <p:cNvPr id="27" name="Picture 26">
            <a:extLst>
              <a:ext uri="{FF2B5EF4-FFF2-40B4-BE49-F238E27FC236}">
                <a16:creationId xmlns:a16="http://schemas.microsoft.com/office/drawing/2014/main" id="{C7AB40FE-ADDD-D65B-BA5F-BACCEBAF7DC0}"/>
              </a:ext>
            </a:extLst>
          </p:cNvPr>
          <p:cNvPicPr>
            <a:picLocks noChangeAspect="1"/>
          </p:cNvPicPr>
          <p:nvPr/>
        </p:nvPicPr>
        <p:blipFill>
          <a:blip r:embed="rId5"/>
          <a:stretch>
            <a:fillRect/>
          </a:stretch>
        </p:blipFill>
        <p:spPr>
          <a:xfrm>
            <a:off x="5844554" y="1002145"/>
            <a:ext cx="3929063" cy="1476375"/>
          </a:xfrm>
          <a:prstGeom prst="rect">
            <a:avLst/>
          </a:prstGeom>
        </p:spPr>
      </p:pic>
      <p:pic>
        <p:nvPicPr>
          <p:cNvPr id="31" name="Picture 30">
            <a:extLst>
              <a:ext uri="{FF2B5EF4-FFF2-40B4-BE49-F238E27FC236}">
                <a16:creationId xmlns:a16="http://schemas.microsoft.com/office/drawing/2014/main" id="{DC0022DD-EC76-ACBC-C69E-635B9C4DE733}"/>
              </a:ext>
            </a:extLst>
          </p:cNvPr>
          <p:cNvPicPr>
            <a:picLocks noChangeAspect="1"/>
          </p:cNvPicPr>
          <p:nvPr/>
        </p:nvPicPr>
        <p:blipFill>
          <a:blip r:embed="rId6"/>
          <a:stretch>
            <a:fillRect/>
          </a:stretch>
        </p:blipFill>
        <p:spPr>
          <a:xfrm>
            <a:off x="475285" y="1837875"/>
            <a:ext cx="1876425" cy="2276475"/>
          </a:xfrm>
          <a:prstGeom prst="rect">
            <a:avLst/>
          </a:prstGeom>
        </p:spPr>
      </p:pic>
      <p:pic>
        <p:nvPicPr>
          <p:cNvPr id="33" name="Picture 32">
            <a:extLst>
              <a:ext uri="{FF2B5EF4-FFF2-40B4-BE49-F238E27FC236}">
                <a16:creationId xmlns:a16="http://schemas.microsoft.com/office/drawing/2014/main" id="{773CA2A0-0871-7DE6-274F-9C1F9DBA7919}"/>
              </a:ext>
            </a:extLst>
          </p:cNvPr>
          <p:cNvPicPr>
            <a:picLocks noChangeAspect="1"/>
          </p:cNvPicPr>
          <p:nvPr/>
        </p:nvPicPr>
        <p:blipFill>
          <a:blip r:embed="rId7"/>
          <a:stretch>
            <a:fillRect/>
          </a:stretch>
        </p:blipFill>
        <p:spPr>
          <a:xfrm>
            <a:off x="4401869" y="2417113"/>
            <a:ext cx="2309813" cy="1952625"/>
          </a:xfrm>
          <a:prstGeom prst="rect">
            <a:avLst/>
          </a:prstGeom>
        </p:spPr>
      </p:pic>
      <p:pic>
        <p:nvPicPr>
          <p:cNvPr id="3" name="Picture 2">
            <a:extLst>
              <a:ext uri="{FF2B5EF4-FFF2-40B4-BE49-F238E27FC236}">
                <a16:creationId xmlns:a16="http://schemas.microsoft.com/office/drawing/2014/main" id="{D7B1222A-96E8-15E6-4D22-08BA09DF662E}"/>
              </a:ext>
            </a:extLst>
          </p:cNvPr>
          <p:cNvPicPr>
            <a:picLocks noChangeAspect="1"/>
          </p:cNvPicPr>
          <p:nvPr/>
        </p:nvPicPr>
        <p:blipFill>
          <a:blip r:embed="rId8"/>
          <a:stretch>
            <a:fillRect/>
          </a:stretch>
        </p:blipFill>
        <p:spPr>
          <a:xfrm>
            <a:off x="6496703" y="2425952"/>
            <a:ext cx="1752600" cy="966788"/>
          </a:xfrm>
          <a:prstGeom prst="rect">
            <a:avLst/>
          </a:prstGeom>
        </p:spPr>
      </p:pic>
      <p:pic>
        <p:nvPicPr>
          <p:cNvPr id="5" name="Picture 4">
            <a:extLst>
              <a:ext uri="{FF2B5EF4-FFF2-40B4-BE49-F238E27FC236}">
                <a16:creationId xmlns:a16="http://schemas.microsoft.com/office/drawing/2014/main" id="{1CBD32ED-34B1-9D8A-F881-81C3A556F8F6}"/>
              </a:ext>
            </a:extLst>
          </p:cNvPr>
          <p:cNvPicPr>
            <a:picLocks noChangeAspect="1"/>
          </p:cNvPicPr>
          <p:nvPr/>
        </p:nvPicPr>
        <p:blipFill>
          <a:blip r:embed="rId9"/>
          <a:stretch>
            <a:fillRect/>
          </a:stretch>
        </p:blipFill>
        <p:spPr>
          <a:xfrm>
            <a:off x="8605577" y="2421193"/>
            <a:ext cx="1809750" cy="2019300"/>
          </a:xfrm>
          <a:prstGeom prst="rect">
            <a:avLst/>
          </a:prstGeom>
        </p:spPr>
      </p:pic>
      <p:pic>
        <p:nvPicPr>
          <p:cNvPr id="7" name="Picture 6">
            <a:extLst>
              <a:ext uri="{FF2B5EF4-FFF2-40B4-BE49-F238E27FC236}">
                <a16:creationId xmlns:a16="http://schemas.microsoft.com/office/drawing/2014/main" id="{CCFD8165-37A1-BC84-EC95-3B8F3726787E}"/>
              </a:ext>
            </a:extLst>
          </p:cNvPr>
          <p:cNvPicPr>
            <a:picLocks noChangeAspect="1"/>
          </p:cNvPicPr>
          <p:nvPr/>
        </p:nvPicPr>
        <p:blipFill>
          <a:blip r:embed="rId10"/>
          <a:stretch>
            <a:fillRect/>
          </a:stretch>
        </p:blipFill>
        <p:spPr>
          <a:xfrm>
            <a:off x="5132044" y="4305944"/>
            <a:ext cx="1309688" cy="1423988"/>
          </a:xfrm>
          <a:prstGeom prst="rect">
            <a:avLst/>
          </a:prstGeom>
        </p:spPr>
      </p:pic>
      <p:pic>
        <p:nvPicPr>
          <p:cNvPr id="6" name="Picture 5">
            <a:extLst>
              <a:ext uri="{FF2B5EF4-FFF2-40B4-BE49-F238E27FC236}">
                <a16:creationId xmlns:a16="http://schemas.microsoft.com/office/drawing/2014/main" id="{E400C76E-075F-0F2E-36FB-978EEA6D1A31}"/>
              </a:ext>
            </a:extLst>
          </p:cNvPr>
          <p:cNvPicPr>
            <a:picLocks noChangeAspect="1"/>
          </p:cNvPicPr>
          <p:nvPr/>
        </p:nvPicPr>
        <p:blipFill>
          <a:blip r:embed="rId11"/>
          <a:stretch>
            <a:fillRect/>
          </a:stretch>
        </p:blipFill>
        <p:spPr>
          <a:xfrm>
            <a:off x="469807" y="79611"/>
            <a:ext cx="4514850" cy="1733550"/>
          </a:xfrm>
          <a:prstGeom prst="rect">
            <a:avLst/>
          </a:prstGeom>
        </p:spPr>
      </p:pic>
      <p:pic>
        <p:nvPicPr>
          <p:cNvPr id="2" name="Picture 1">
            <a:extLst>
              <a:ext uri="{FF2B5EF4-FFF2-40B4-BE49-F238E27FC236}">
                <a16:creationId xmlns:a16="http://schemas.microsoft.com/office/drawing/2014/main" id="{53F6FB34-1E3A-77FB-7081-F24A42E6B67B}"/>
              </a:ext>
            </a:extLst>
          </p:cNvPr>
          <p:cNvPicPr>
            <a:picLocks noChangeAspect="1"/>
          </p:cNvPicPr>
          <p:nvPr/>
        </p:nvPicPr>
        <p:blipFill>
          <a:blip r:embed="rId12"/>
          <a:stretch>
            <a:fillRect/>
          </a:stretch>
        </p:blipFill>
        <p:spPr>
          <a:xfrm>
            <a:off x="4893413" y="997602"/>
            <a:ext cx="2671763" cy="1466850"/>
          </a:xfrm>
          <a:prstGeom prst="rect">
            <a:avLst/>
          </a:prstGeom>
        </p:spPr>
      </p:pic>
      <p:pic>
        <p:nvPicPr>
          <p:cNvPr id="9" name="Picture 8">
            <a:extLst>
              <a:ext uri="{FF2B5EF4-FFF2-40B4-BE49-F238E27FC236}">
                <a16:creationId xmlns:a16="http://schemas.microsoft.com/office/drawing/2014/main" id="{172D0BCD-A96B-C029-CC30-D090DAAD3061}"/>
              </a:ext>
            </a:extLst>
          </p:cNvPr>
          <p:cNvPicPr>
            <a:picLocks noChangeAspect="1"/>
          </p:cNvPicPr>
          <p:nvPr/>
        </p:nvPicPr>
        <p:blipFill>
          <a:blip r:embed="rId13"/>
          <a:stretch>
            <a:fillRect/>
          </a:stretch>
        </p:blipFill>
        <p:spPr>
          <a:xfrm>
            <a:off x="4891212" y="193109"/>
            <a:ext cx="1433513" cy="876300"/>
          </a:xfrm>
          <a:prstGeom prst="rect">
            <a:avLst/>
          </a:prstGeom>
        </p:spPr>
      </p:pic>
      <p:pic>
        <p:nvPicPr>
          <p:cNvPr id="4" name="Picture 3">
            <a:extLst>
              <a:ext uri="{FF2B5EF4-FFF2-40B4-BE49-F238E27FC236}">
                <a16:creationId xmlns:a16="http://schemas.microsoft.com/office/drawing/2014/main" id="{2C5E2E23-CBB8-944E-5484-864F1B10B8FE}"/>
              </a:ext>
            </a:extLst>
          </p:cNvPr>
          <p:cNvPicPr>
            <a:picLocks noChangeAspect="1"/>
          </p:cNvPicPr>
          <p:nvPr/>
        </p:nvPicPr>
        <p:blipFill>
          <a:blip r:embed="rId14"/>
          <a:stretch>
            <a:fillRect/>
          </a:stretch>
        </p:blipFill>
        <p:spPr>
          <a:xfrm>
            <a:off x="9122119" y="2057488"/>
            <a:ext cx="2152650" cy="433388"/>
          </a:xfrm>
          <a:prstGeom prst="rect">
            <a:avLst/>
          </a:prstGeom>
        </p:spPr>
      </p:pic>
    </p:spTree>
    <p:extLst>
      <p:ext uri="{BB962C8B-B14F-4D97-AF65-F5344CB8AC3E}">
        <p14:creationId xmlns:p14="http://schemas.microsoft.com/office/powerpoint/2010/main" val="179680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4BC8B6A-6AD5-EA6F-68A0-3B8C7528AA0C}"/>
              </a:ext>
            </a:extLst>
          </p:cNvPr>
          <p:cNvPicPr>
            <a:picLocks noChangeAspect="1"/>
          </p:cNvPicPr>
          <p:nvPr/>
        </p:nvPicPr>
        <p:blipFill>
          <a:blip r:embed="rId3"/>
          <a:stretch>
            <a:fillRect/>
          </a:stretch>
        </p:blipFill>
        <p:spPr>
          <a:xfrm>
            <a:off x="5279992" y="5192284"/>
            <a:ext cx="6772275" cy="1333500"/>
          </a:xfrm>
          <a:prstGeom prst="rect">
            <a:avLst/>
          </a:prstGeom>
        </p:spPr>
      </p:pic>
      <p:pic>
        <p:nvPicPr>
          <p:cNvPr id="28" name="Picture 27">
            <a:extLst>
              <a:ext uri="{FF2B5EF4-FFF2-40B4-BE49-F238E27FC236}">
                <a16:creationId xmlns:a16="http://schemas.microsoft.com/office/drawing/2014/main" id="{2562C6C5-5409-7904-B013-0AFCFE2B3B12}"/>
              </a:ext>
            </a:extLst>
          </p:cNvPr>
          <p:cNvPicPr>
            <a:picLocks noChangeAspect="1"/>
          </p:cNvPicPr>
          <p:nvPr/>
        </p:nvPicPr>
        <p:blipFill>
          <a:blip r:embed="rId4"/>
          <a:stretch>
            <a:fillRect/>
          </a:stretch>
        </p:blipFill>
        <p:spPr>
          <a:xfrm>
            <a:off x="5269599" y="4499869"/>
            <a:ext cx="6772275" cy="633413"/>
          </a:xfrm>
          <a:prstGeom prst="rect">
            <a:avLst/>
          </a:prstGeom>
        </p:spPr>
      </p:pic>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47"/>
            <a:ext cx="6858001" cy="400110"/>
          </a:xfrm>
          <a:prstGeom prst="rect">
            <a:avLst/>
          </a:prstGeom>
          <a:solidFill>
            <a:schemeClr val="accent1">
              <a:lumMod val="5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Even More Details</a:t>
            </a:r>
          </a:p>
        </p:txBody>
      </p:sp>
      <p:pic>
        <p:nvPicPr>
          <p:cNvPr id="21" name="Picture 20">
            <a:extLst>
              <a:ext uri="{FF2B5EF4-FFF2-40B4-BE49-F238E27FC236}">
                <a16:creationId xmlns:a16="http://schemas.microsoft.com/office/drawing/2014/main" id="{4605C050-4999-7B52-DB50-A4CF8D382B6F}"/>
              </a:ext>
            </a:extLst>
          </p:cNvPr>
          <p:cNvPicPr>
            <a:picLocks noChangeAspect="1"/>
          </p:cNvPicPr>
          <p:nvPr/>
        </p:nvPicPr>
        <p:blipFill>
          <a:blip r:embed="rId5"/>
          <a:stretch>
            <a:fillRect/>
          </a:stretch>
        </p:blipFill>
        <p:spPr>
          <a:xfrm>
            <a:off x="2296848" y="967464"/>
            <a:ext cx="2719388" cy="1814513"/>
          </a:xfrm>
          <a:prstGeom prst="rect">
            <a:avLst/>
          </a:prstGeom>
        </p:spPr>
      </p:pic>
      <p:pic>
        <p:nvPicPr>
          <p:cNvPr id="23" name="Picture 22">
            <a:extLst>
              <a:ext uri="{FF2B5EF4-FFF2-40B4-BE49-F238E27FC236}">
                <a16:creationId xmlns:a16="http://schemas.microsoft.com/office/drawing/2014/main" id="{DD279325-6D88-9AFD-BCC2-79203AE00DD5}"/>
              </a:ext>
            </a:extLst>
          </p:cNvPr>
          <p:cNvPicPr>
            <a:picLocks noChangeAspect="1"/>
          </p:cNvPicPr>
          <p:nvPr/>
        </p:nvPicPr>
        <p:blipFill>
          <a:blip r:embed="rId6"/>
          <a:stretch>
            <a:fillRect/>
          </a:stretch>
        </p:blipFill>
        <p:spPr>
          <a:xfrm>
            <a:off x="3925226" y="1002171"/>
            <a:ext cx="1414463" cy="1466850"/>
          </a:xfrm>
          <a:prstGeom prst="rect">
            <a:avLst/>
          </a:prstGeom>
        </p:spPr>
      </p:pic>
      <p:pic>
        <p:nvPicPr>
          <p:cNvPr id="27" name="Picture 26">
            <a:extLst>
              <a:ext uri="{FF2B5EF4-FFF2-40B4-BE49-F238E27FC236}">
                <a16:creationId xmlns:a16="http://schemas.microsoft.com/office/drawing/2014/main" id="{C7AB40FE-ADDD-D65B-BA5F-BACCEBAF7DC0}"/>
              </a:ext>
            </a:extLst>
          </p:cNvPr>
          <p:cNvPicPr>
            <a:picLocks noChangeAspect="1"/>
          </p:cNvPicPr>
          <p:nvPr/>
        </p:nvPicPr>
        <p:blipFill>
          <a:blip r:embed="rId7"/>
          <a:stretch>
            <a:fillRect/>
          </a:stretch>
        </p:blipFill>
        <p:spPr>
          <a:xfrm>
            <a:off x="5844554" y="1002145"/>
            <a:ext cx="3929063" cy="1476375"/>
          </a:xfrm>
          <a:prstGeom prst="rect">
            <a:avLst/>
          </a:prstGeom>
        </p:spPr>
      </p:pic>
      <p:pic>
        <p:nvPicPr>
          <p:cNvPr id="31" name="Picture 30">
            <a:extLst>
              <a:ext uri="{FF2B5EF4-FFF2-40B4-BE49-F238E27FC236}">
                <a16:creationId xmlns:a16="http://schemas.microsoft.com/office/drawing/2014/main" id="{DC0022DD-EC76-ACBC-C69E-635B9C4DE733}"/>
              </a:ext>
            </a:extLst>
          </p:cNvPr>
          <p:cNvPicPr>
            <a:picLocks noChangeAspect="1"/>
          </p:cNvPicPr>
          <p:nvPr/>
        </p:nvPicPr>
        <p:blipFill>
          <a:blip r:embed="rId8"/>
          <a:stretch>
            <a:fillRect/>
          </a:stretch>
        </p:blipFill>
        <p:spPr>
          <a:xfrm>
            <a:off x="475285" y="1837875"/>
            <a:ext cx="1876425" cy="2276475"/>
          </a:xfrm>
          <a:prstGeom prst="rect">
            <a:avLst/>
          </a:prstGeom>
        </p:spPr>
      </p:pic>
      <p:pic>
        <p:nvPicPr>
          <p:cNvPr id="33" name="Picture 32">
            <a:extLst>
              <a:ext uri="{FF2B5EF4-FFF2-40B4-BE49-F238E27FC236}">
                <a16:creationId xmlns:a16="http://schemas.microsoft.com/office/drawing/2014/main" id="{773CA2A0-0871-7DE6-274F-9C1F9DBA7919}"/>
              </a:ext>
            </a:extLst>
          </p:cNvPr>
          <p:cNvPicPr>
            <a:picLocks noChangeAspect="1"/>
          </p:cNvPicPr>
          <p:nvPr/>
        </p:nvPicPr>
        <p:blipFill>
          <a:blip r:embed="rId9"/>
          <a:stretch>
            <a:fillRect/>
          </a:stretch>
        </p:blipFill>
        <p:spPr>
          <a:xfrm>
            <a:off x="4401869" y="2423999"/>
            <a:ext cx="2309813" cy="1952625"/>
          </a:xfrm>
          <a:prstGeom prst="rect">
            <a:avLst/>
          </a:prstGeom>
        </p:spPr>
      </p:pic>
      <p:pic>
        <p:nvPicPr>
          <p:cNvPr id="3" name="Picture 2">
            <a:extLst>
              <a:ext uri="{FF2B5EF4-FFF2-40B4-BE49-F238E27FC236}">
                <a16:creationId xmlns:a16="http://schemas.microsoft.com/office/drawing/2014/main" id="{D7B1222A-96E8-15E6-4D22-08BA09DF662E}"/>
              </a:ext>
            </a:extLst>
          </p:cNvPr>
          <p:cNvPicPr>
            <a:picLocks noChangeAspect="1"/>
          </p:cNvPicPr>
          <p:nvPr/>
        </p:nvPicPr>
        <p:blipFill>
          <a:blip r:embed="rId10"/>
          <a:stretch>
            <a:fillRect/>
          </a:stretch>
        </p:blipFill>
        <p:spPr>
          <a:xfrm>
            <a:off x="6496703" y="2425952"/>
            <a:ext cx="1752600" cy="966788"/>
          </a:xfrm>
          <a:prstGeom prst="rect">
            <a:avLst/>
          </a:prstGeom>
        </p:spPr>
      </p:pic>
      <p:pic>
        <p:nvPicPr>
          <p:cNvPr id="5" name="Picture 4">
            <a:extLst>
              <a:ext uri="{FF2B5EF4-FFF2-40B4-BE49-F238E27FC236}">
                <a16:creationId xmlns:a16="http://schemas.microsoft.com/office/drawing/2014/main" id="{1CBD32ED-34B1-9D8A-F881-81C3A556F8F6}"/>
              </a:ext>
            </a:extLst>
          </p:cNvPr>
          <p:cNvPicPr>
            <a:picLocks noChangeAspect="1"/>
          </p:cNvPicPr>
          <p:nvPr/>
        </p:nvPicPr>
        <p:blipFill>
          <a:blip r:embed="rId11"/>
          <a:stretch>
            <a:fillRect/>
          </a:stretch>
        </p:blipFill>
        <p:spPr>
          <a:xfrm>
            <a:off x="8605577" y="2421193"/>
            <a:ext cx="1809750" cy="2019300"/>
          </a:xfrm>
          <a:prstGeom prst="rect">
            <a:avLst/>
          </a:prstGeom>
        </p:spPr>
      </p:pic>
      <p:pic>
        <p:nvPicPr>
          <p:cNvPr id="7" name="Picture 6">
            <a:extLst>
              <a:ext uri="{FF2B5EF4-FFF2-40B4-BE49-F238E27FC236}">
                <a16:creationId xmlns:a16="http://schemas.microsoft.com/office/drawing/2014/main" id="{CCFD8165-37A1-BC84-EC95-3B8F3726787E}"/>
              </a:ext>
            </a:extLst>
          </p:cNvPr>
          <p:cNvPicPr>
            <a:picLocks noChangeAspect="1"/>
          </p:cNvPicPr>
          <p:nvPr/>
        </p:nvPicPr>
        <p:blipFill>
          <a:blip r:embed="rId12"/>
          <a:stretch>
            <a:fillRect/>
          </a:stretch>
        </p:blipFill>
        <p:spPr>
          <a:xfrm>
            <a:off x="5132044" y="4305944"/>
            <a:ext cx="1309688" cy="1423988"/>
          </a:xfrm>
          <a:prstGeom prst="rect">
            <a:avLst/>
          </a:prstGeom>
        </p:spPr>
      </p:pic>
      <p:pic>
        <p:nvPicPr>
          <p:cNvPr id="6" name="Picture 5">
            <a:extLst>
              <a:ext uri="{FF2B5EF4-FFF2-40B4-BE49-F238E27FC236}">
                <a16:creationId xmlns:a16="http://schemas.microsoft.com/office/drawing/2014/main" id="{E400C76E-075F-0F2E-36FB-978EEA6D1A31}"/>
              </a:ext>
            </a:extLst>
          </p:cNvPr>
          <p:cNvPicPr>
            <a:picLocks noChangeAspect="1"/>
          </p:cNvPicPr>
          <p:nvPr/>
        </p:nvPicPr>
        <p:blipFill>
          <a:blip r:embed="rId13"/>
          <a:stretch>
            <a:fillRect/>
          </a:stretch>
        </p:blipFill>
        <p:spPr>
          <a:xfrm>
            <a:off x="462929" y="85189"/>
            <a:ext cx="4514850" cy="1733550"/>
          </a:xfrm>
          <a:prstGeom prst="rect">
            <a:avLst/>
          </a:prstGeom>
        </p:spPr>
      </p:pic>
      <p:pic>
        <p:nvPicPr>
          <p:cNvPr id="8" name="Picture 7">
            <a:extLst>
              <a:ext uri="{FF2B5EF4-FFF2-40B4-BE49-F238E27FC236}">
                <a16:creationId xmlns:a16="http://schemas.microsoft.com/office/drawing/2014/main" id="{1CB22FA5-8850-C4D7-53BC-B81EC4772650}"/>
              </a:ext>
            </a:extLst>
          </p:cNvPr>
          <p:cNvPicPr>
            <a:picLocks noChangeAspect="1"/>
          </p:cNvPicPr>
          <p:nvPr/>
        </p:nvPicPr>
        <p:blipFill>
          <a:blip r:embed="rId14"/>
          <a:stretch>
            <a:fillRect/>
          </a:stretch>
        </p:blipFill>
        <p:spPr>
          <a:xfrm>
            <a:off x="5905489" y="174574"/>
            <a:ext cx="5653088" cy="609600"/>
          </a:xfrm>
          <a:prstGeom prst="rect">
            <a:avLst/>
          </a:prstGeom>
        </p:spPr>
      </p:pic>
      <p:pic>
        <p:nvPicPr>
          <p:cNvPr id="2" name="Picture 1">
            <a:extLst>
              <a:ext uri="{FF2B5EF4-FFF2-40B4-BE49-F238E27FC236}">
                <a16:creationId xmlns:a16="http://schemas.microsoft.com/office/drawing/2014/main" id="{DE8F89B7-E898-4E10-B7DA-336BAE55B61B}"/>
              </a:ext>
            </a:extLst>
          </p:cNvPr>
          <p:cNvPicPr>
            <a:picLocks noChangeAspect="1"/>
          </p:cNvPicPr>
          <p:nvPr/>
        </p:nvPicPr>
        <p:blipFill>
          <a:blip r:embed="rId15"/>
          <a:stretch>
            <a:fillRect/>
          </a:stretch>
        </p:blipFill>
        <p:spPr>
          <a:xfrm>
            <a:off x="4893413" y="997602"/>
            <a:ext cx="2671763" cy="1466850"/>
          </a:xfrm>
          <a:prstGeom prst="rect">
            <a:avLst/>
          </a:prstGeom>
        </p:spPr>
      </p:pic>
      <p:pic>
        <p:nvPicPr>
          <p:cNvPr id="9" name="Picture 8">
            <a:extLst>
              <a:ext uri="{FF2B5EF4-FFF2-40B4-BE49-F238E27FC236}">
                <a16:creationId xmlns:a16="http://schemas.microsoft.com/office/drawing/2014/main" id="{172D0BCD-A96B-C029-CC30-D090DAAD3061}"/>
              </a:ext>
            </a:extLst>
          </p:cNvPr>
          <p:cNvPicPr>
            <a:picLocks noChangeAspect="1"/>
          </p:cNvPicPr>
          <p:nvPr/>
        </p:nvPicPr>
        <p:blipFill>
          <a:blip r:embed="rId16"/>
          <a:stretch>
            <a:fillRect/>
          </a:stretch>
        </p:blipFill>
        <p:spPr>
          <a:xfrm>
            <a:off x="4891212" y="193109"/>
            <a:ext cx="1433513" cy="876300"/>
          </a:xfrm>
          <a:prstGeom prst="rect">
            <a:avLst/>
          </a:prstGeom>
        </p:spPr>
      </p:pic>
      <p:pic>
        <p:nvPicPr>
          <p:cNvPr id="10" name="Picture 9">
            <a:extLst>
              <a:ext uri="{FF2B5EF4-FFF2-40B4-BE49-F238E27FC236}">
                <a16:creationId xmlns:a16="http://schemas.microsoft.com/office/drawing/2014/main" id="{986DDE52-2215-A846-9F8E-D893CD547F52}"/>
              </a:ext>
            </a:extLst>
          </p:cNvPr>
          <p:cNvPicPr>
            <a:picLocks noChangeAspect="1"/>
          </p:cNvPicPr>
          <p:nvPr/>
        </p:nvPicPr>
        <p:blipFill>
          <a:blip r:embed="rId17"/>
          <a:stretch>
            <a:fillRect/>
          </a:stretch>
        </p:blipFill>
        <p:spPr>
          <a:xfrm>
            <a:off x="5907099" y="776983"/>
            <a:ext cx="3048000" cy="747713"/>
          </a:xfrm>
          <a:prstGeom prst="rect">
            <a:avLst/>
          </a:prstGeom>
        </p:spPr>
      </p:pic>
      <p:pic>
        <p:nvPicPr>
          <p:cNvPr id="4" name="Picture 3">
            <a:extLst>
              <a:ext uri="{FF2B5EF4-FFF2-40B4-BE49-F238E27FC236}">
                <a16:creationId xmlns:a16="http://schemas.microsoft.com/office/drawing/2014/main" id="{B224DCA3-29BC-4C20-5871-D31D5C33F65C}"/>
              </a:ext>
            </a:extLst>
          </p:cNvPr>
          <p:cNvPicPr>
            <a:picLocks noChangeAspect="1"/>
          </p:cNvPicPr>
          <p:nvPr/>
        </p:nvPicPr>
        <p:blipFill>
          <a:blip r:embed="rId18"/>
          <a:stretch>
            <a:fillRect/>
          </a:stretch>
        </p:blipFill>
        <p:spPr>
          <a:xfrm>
            <a:off x="9122119" y="2057488"/>
            <a:ext cx="2152650" cy="433388"/>
          </a:xfrm>
          <a:prstGeom prst="rect">
            <a:avLst/>
          </a:prstGeom>
        </p:spPr>
      </p:pic>
    </p:spTree>
    <p:extLst>
      <p:ext uri="{BB962C8B-B14F-4D97-AF65-F5344CB8AC3E}">
        <p14:creationId xmlns:p14="http://schemas.microsoft.com/office/powerpoint/2010/main" val="311243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762281"/>
            <a:ext cx="6410325" cy="4810125"/>
          </a:xfrm>
          <a:prstGeom prst="rect">
            <a:avLst/>
          </a:prstGeom>
          <a:noFill/>
        </p:spPr>
      </p:pic>
    </p:spTree>
    <p:extLst>
      <p:ext uri="{BB962C8B-B14F-4D97-AF65-F5344CB8AC3E}">
        <p14:creationId xmlns:p14="http://schemas.microsoft.com/office/powerpoint/2010/main" val="37248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0D6BC5D-76F8-8D94-19EB-4722694F18A2}"/>
              </a:ext>
            </a:extLst>
          </p:cNvPr>
          <p:cNvPicPr>
            <a:picLocks noChangeAspect="1"/>
          </p:cNvPicPr>
          <p:nvPr/>
        </p:nvPicPr>
        <p:blipFill>
          <a:blip r:embed="rId3"/>
          <a:stretch>
            <a:fillRect/>
          </a:stretch>
        </p:blipFill>
        <p:spPr>
          <a:xfrm>
            <a:off x="4893413" y="997602"/>
            <a:ext cx="2671763" cy="1466850"/>
          </a:xfrm>
          <a:prstGeom prst="rect">
            <a:avLst/>
          </a:prstGeom>
        </p:spPr>
      </p:pic>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Insider Risk Management – Summary</a:t>
            </a:r>
          </a:p>
        </p:txBody>
      </p:sp>
      <p:pic>
        <p:nvPicPr>
          <p:cNvPr id="9" name="Picture 8">
            <a:extLst>
              <a:ext uri="{FF2B5EF4-FFF2-40B4-BE49-F238E27FC236}">
                <a16:creationId xmlns:a16="http://schemas.microsoft.com/office/drawing/2014/main" id="{172D0BCD-A96B-C029-CC30-D090DAAD3061}"/>
              </a:ext>
            </a:extLst>
          </p:cNvPr>
          <p:cNvPicPr>
            <a:picLocks noChangeAspect="1"/>
          </p:cNvPicPr>
          <p:nvPr/>
        </p:nvPicPr>
        <p:blipFill>
          <a:blip r:embed="rId4"/>
          <a:stretch>
            <a:fillRect/>
          </a:stretch>
        </p:blipFill>
        <p:spPr>
          <a:xfrm>
            <a:off x="4891212" y="193109"/>
            <a:ext cx="1433513" cy="876300"/>
          </a:xfrm>
          <a:prstGeom prst="rect">
            <a:avLst/>
          </a:prstGeom>
        </p:spPr>
      </p:pic>
      <p:pic>
        <p:nvPicPr>
          <p:cNvPr id="21" name="Picture 20">
            <a:extLst>
              <a:ext uri="{FF2B5EF4-FFF2-40B4-BE49-F238E27FC236}">
                <a16:creationId xmlns:a16="http://schemas.microsoft.com/office/drawing/2014/main" id="{4605C050-4999-7B52-DB50-A4CF8D382B6F}"/>
              </a:ext>
            </a:extLst>
          </p:cNvPr>
          <p:cNvPicPr>
            <a:picLocks noChangeAspect="1"/>
          </p:cNvPicPr>
          <p:nvPr/>
        </p:nvPicPr>
        <p:blipFill>
          <a:blip r:embed="rId5"/>
          <a:stretch>
            <a:fillRect/>
          </a:stretch>
        </p:blipFill>
        <p:spPr>
          <a:xfrm>
            <a:off x="2296848" y="967464"/>
            <a:ext cx="2719388" cy="1814513"/>
          </a:xfrm>
          <a:prstGeom prst="rect">
            <a:avLst/>
          </a:prstGeom>
        </p:spPr>
      </p:pic>
      <p:pic>
        <p:nvPicPr>
          <p:cNvPr id="23" name="Picture 22">
            <a:extLst>
              <a:ext uri="{FF2B5EF4-FFF2-40B4-BE49-F238E27FC236}">
                <a16:creationId xmlns:a16="http://schemas.microsoft.com/office/drawing/2014/main" id="{DD279325-6D88-9AFD-BCC2-79203AE00DD5}"/>
              </a:ext>
            </a:extLst>
          </p:cNvPr>
          <p:cNvPicPr>
            <a:picLocks noChangeAspect="1"/>
          </p:cNvPicPr>
          <p:nvPr/>
        </p:nvPicPr>
        <p:blipFill>
          <a:blip r:embed="rId6"/>
          <a:stretch>
            <a:fillRect/>
          </a:stretch>
        </p:blipFill>
        <p:spPr>
          <a:xfrm>
            <a:off x="3925226" y="1002171"/>
            <a:ext cx="1414463" cy="1466850"/>
          </a:xfrm>
          <a:prstGeom prst="rect">
            <a:avLst/>
          </a:prstGeom>
        </p:spPr>
      </p:pic>
      <p:pic>
        <p:nvPicPr>
          <p:cNvPr id="27" name="Picture 26">
            <a:extLst>
              <a:ext uri="{FF2B5EF4-FFF2-40B4-BE49-F238E27FC236}">
                <a16:creationId xmlns:a16="http://schemas.microsoft.com/office/drawing/2014/main" id="{C7AB40FE-ADDD-D65B-BA5F-BACCEBAF7DC0}"/>
              </a:ext>
            </a:extLst>
          </p:cNvPr>
          <p:cNvPicPr>
            <a:picLocks noChangeAspect="1"/>
          </p:cNvPicPr>
          <p:nvPr/>
        </p:nvPicPr>
        <p:blipFill>
          <a:blip r:embed="rId7"/>
          <a:stretch>
            <a:fillRect/>
          </a:stretch>
        </p:blipFill>
        <p:spPr>
          <a:xfrm>
            <a:off x="5844554" y="1002145"/>
            <a:ext cx="3929063" cy="1476375"/>
          </a:xfrm>
          <a:prstGeom prst="rect">
            <a:avLst/>
          </a:prstGeom>
        </p:spPr>
      </p:pic>
      <p:pic>
        <p:nvPicPr>
          <p:cNvPr id="29" name="Picture 28">
            <a:extLst>
              <a:ext uri="{FF2B5EF4-FFF2-40B4-BE49-F238E27FC236}">
                <a16:creationId xmlns:a16="http://schemas.microsoft.com/office/drawing/2014/main" id="{AA8E2A0E-22B2-34BD-60AE-F7F2C246BB77}"/>
              </a:ext>
            </a:extLst>
          </p:cNvPr>
          <p:cNvPicPr>
            <a:picLocks noChangeAspect="1"/>
          </p:cNvPicPr>
          <p:nvPr/>
        </p:nvPicPr>
        <p:blipFill>
          <a:blip r:embed="rId8"/>
          <a:stretch>
            <a:fillRect/>
          </a:stretch>
        </p:blipFill>
        <p:spPr>
          <a:xfrm>
            <a:off x="9105997" y="2045132"/>
            <a:ext cx="2152650" cy="433388"/>
          </a:xfrm>
          <a:prstGeom prst="rect">
            <a:avLst/>
          </a:prstGeom>
        </p:spPr>
      </p:pic>
      <p:pic>
        <p:nvPicPr>
          <p:cNvPr id="31" name="Picture 30">
            <a:extLst>
              <a:ext uri="{FF2B5EF4-FFF2-40B4-BE49-F238E27FC236}">
                <a16:creationId xmlns:a16="http://schemas.microsoft.com/office/drawing/2014/main" id="{DC0022DD-EC76-ACBC-C69E-635B9C4DE733}"/>
              </a:ext>
            </a:extLst>
          </p:cNvPr>
          <p:cNvPicPr>
            <a:picLocks noChangeAspect="1"/>
          </p:cNvPicPr>
          <p:nvPr/>
        </p:nvPicPr>
        <p:blipFill>
          <a:blip r:embed="rId9"/>
          <a:stretch>
            <a:fillRect/>
          </a:stretch>
        </p:blipFill>
        <p:spPr>
          <a:xfrm>
            <a:off x="475285" y="1837875"/>
            <a:ext cx="1876425" cy="2276475"/>
          </a:xfrm>
          <a:prstGeom prst="rect">
            <a:avLst/>
          </a:prstGeom>
        </p:spPr>
      </p:pic>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2BD966E-A165-1FB0-76AE-C9AD53F189D1}"/>
                  </a:ext>
                </a:extLst>
              </p:cNvPr>
              <p:cNvGraphicFramePr>
                <a:graphicFrameLocks noChangeAspect="1"/>
              </p:cNvGraphicFramePr>
              <p:nvPr>
                <p:extLst>
                  <p:ext uri="{D42A27DB-BD31-4B8C-83A1-F6EECF244321}">
                    <p14:modId xmlns:p14="http://schemas.microsoft.com/office/powerpoint/2010/main" val="3523662364"/>
                  </p:ext>
                </p:extLst>
              </p:nvPr>
            </p:nvGraphicFramePr>
            <p:xfrm>
              <a:off x="8056222" y="2737566"/>
              <a:ext cx="1334928" cy="750897"/>
            </p:xfrm>
            <a:graphic>
              <a:graphicData uri="http://schemas.microsoft.com/office/powerpoint/2016/slidezoom">
                <pslz:sldZm>
                  <pslz:sldZmObj sldId="2147469843" cId="2264292680">
                    <pslz:zmPr id="{231EA7AF-155B-4512-B6A5-E9B995602130}" transitionDur="1000">
                      <p166:blipFill xmlns:p166="http://schemas.microsoft.com/office/powerpoint/2016/6/main">
                        <a:blip r:embed="rId10"/>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B2BD966E-A165-1FB0-76AE-C9AD53F189D1}"/>
                  </a:ext>
                </a:extLst>
              </p:cNvPr>
              <p:cNvPicPr>
                <a:picLocks noGrp="1" noRot="1" noChangeAspect="1" noMove="1" noResize="1" noEditPoints="1" noAdjustHandles="1" noChangeArrowheads="1" noChangeShapeType="1"/>
              </p:cNvPicPr>
              <p:nvPr/>
            </p:nvPicPr>
            <p:blipFill>
              <a:blip r:embed="rId11"/>
              <a:stretch>
                <a:fillRect/>
              </a:stretch>
            </p:blipFill>
            <p:spPr>
              <a:xfrm>
                <a:off x="8056222"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95BE0CA-3E9B-72CA-B793-CFB75C8C8CA4}"/>
                  </a:ext>
                </a:extLst>
              </p:cNvPr>
              <p:cNvGraphicFramePr>
                <a:graphicFrameLocks noChangeAspect="1"/>
              </p:cNvGraphicFramePr>
              <p:nvPr>
                <p:extLst>
                  <p:ext uri="{D42A27DB-BD31-4B8C-83A1-F6EECF244321}">
                    <p14:modId xmlns:p14="http://schemas.microsoft.com/office/powerpoint/2010/main" val="1606082748"/>
                  </p:ext>
                </p:extLst>
              </p:nvPr>
            </p:nvGraphicFramePr>
            <p:xfrm>
              <a:off x="3372192" y="287433"/>
              <a:ext cx="1266587" cy="712454"/>
            </p:xfrm>
            <a:graphic>
              <a:graphicData uri="http://schemas.microsoft.com/office/powerpoint/2016/slidezoom">
                <pslz:sldZm>
                  <pslz:sldZmObj sldId="2147469846" cId="3220185817">
                    <pslz:zmPr id="{0DBD1144-3C35-4BA3-B5A1-2253A85CAE05}" transitionDur="1000">
                      <p166:blipFill xmlns:p166="http://schemas.microsoft.com/office/powerpoint/2016/6/main">
                        <a:blip r:embed="rId12"/>
                        <a:stretch>
                          <a:fillRect/>
                        </a:stretch>
                      </p166:blipFill>
                      <p166:spPr xmlns:p166="http://schemas.microsoft.com/office/powerpoint/2016/6/main">
                        <a:xfrm>
                          <a:off x="0" y="0"/>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995BE0CA-3E9B-72CA-B793-CFB75C8C8CA4}"/>
                  </a:ext>
                </a:extLst>
              </p:cNvPr>
              <p:cNvPicPr>
                <a:picLocks noGrp="1" noRot="1" noChangeAspect="1" noMove="1" noResize="1" noEditPoints="1" noAdjustHandles="1" noChangeArrowheads="1" noChangeShapeType="1"/>
              </p:cNvPicPr>
              <p:nvPr/>
            </p:nvPicPr>
            <p:blipFill>
              <a:blip r:embed="rId13"/>
              <a:stretch>
                <a:fillRect/>
              </a:stretch>
            </p:blipFill>
            <p:spPr>
              <a:xfrm>
                <a:off x="3372192" y="287433"/>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B6FAFDB-32CC-A790-6399-74EEBACE850A}"/>
                  </a:ext>
                </a:extLst>
              </p:cNvPr>
              <p:cNvGraphicFramePr>
                <a:graphicFrameLocks noChangeAspect="1"/>
              </p:cNvGraphicFramePr>
              <p:nvPr>
                <p:extLst>
                  <p:ext uri="{D42A27DB-BD31-4B8C-83A1-F6EECF244321}">
                    <p14:modId xmlns:p14="http://schemas.microsoft.com/office/powerpoint/2010/main" val="815288387"/>
                  </p:ext>
                </p:extLst>
              </p:nvPr>
            </p:nvGraphicFramePr>
            <p:xfrm>
              <a:off x="5871756" y="2737566"/>
              <a:ext cx="1334926" cy="750897"/>
            </p:xfrm>
            <a:graphic>
              <a:graphicData uri="http://schemas.microsoft.com/office/powerpoint/2016/slidezoom">
                <pslz:sldZm>
                  <pslz:sldZmObj sldId="2147469845" cId="1142395501">
                    <pslz:zmPr id="{D1B62FD7-245C-4716-9CF5-0BE37976BE9A}" transitionDur="1000">
                      <p166:blipFill xmlns:p166="http://schemas.microsoft.com/office/powerpoint/2016/6/main">
                        <a:blip r:embed="rId14"/>
                        <a:stretch>
                          <a:fillRect/>
                        </a:stretch>
                      </p166:blipFill>
                      <p166:spPr xmlns:p166="http://schemas.microsoft.com/office/powerpoint/2016/6/main">
                        <a:xfrm>
                          <a:off x="0" y="0"/>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B6FAFDB-32CC-A790-6399-74EEBACE850A}"/>
                  </a:ext>
                </a:extLst>
              </p:cNvPr>
              <p:cNvPicPr>
                <a:picLocks noGrp="1" noRot="1" noChangeAspect="1" noMove="1" noResize="1" noEditPoints="1" noAdjustHandles="1" noChangeArrowheads="1" noChangeShapeType="1"/>
              </p:cNvPicPr>
              <p:nvPr/>
            </p:nvPicPr>
            <p:blipFill>
              <a:blip r:embed="rId15"/>
              <a:stretch>
                <a:fillRect/>
              </a:stretch>
            </p:blipFill>
            <p:spPr>
              <a:xfrm>
                <a:off x="5871756" y="2737566"/>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64C2EBF-755D-C1C5-9EF2-979D42E371ED}"/>
                  </a:ext>
                </a:extLst>
              </p:cNvPr>
              <p:cNvGraphicFramePr>
                <a:graphicFrameLocks noChangeAspect="1"/>
              </p:cNvGraphicFramePr>
              <p:nvPr>
                <p:extLst>
                  <p:ext uri="{D42A27DB-BD31-4B8C-83A1-F6EECF244321}">
                    <p14:modId xmlns:p14="http://schemas.microsoft.com/office/powerpoint/2010/main" val="1574739999"/>
                  </p:ext>
                </p:extLst>
              </p:nvPr>
            </p:nvGraphicFramePr>
            <p:xfrm>
              <a:off x="3792313" y="2737566"/>
              <a:ext cx="1334928" cy="750897"/>
            </p:xfrm>
            <a:graphic>
              <a:graphicData uri="http://schemas.microsoft.com/office/powerpoint/2016/slidezoom">
                <pslz:sldZm>
                  <pslz:sldZmObj sldId="2147469847" cId="2504024967">
                    <pslz:zmPr id="{7E0D8EB0-5390-4008-B5B2-1C64A171C69B}" transitionDur="1000">
                      <p166:blipFill xmlns:p166="http://schemas.microsoft.com/office/powerpoint/2016/6/main">
                        <a:blip r:embed="rId16"/>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664C2EBF-755D-C1C5-9EF2-979D42E371ED}"/>
                  </a:ext>
                </a:extLst>
              </p:cNvPr>
              <p:cNvPicPr>
                <a:picLocks noGrp="1" noRot="1" noChangeAspect="1" noMove="1" noResize="1" noEditPoints="1" noAdjustHandles="1" noChangeArrowheads="1" noChangeShapeType="1"/>
              </p:cNvPicPr>
              <p:nvPr/>
            </p:nvPicPr>
            <p:blipFill>
              <a:blip r:embed="rId17"/>
              <a:stretch>
                <a:fillRect/>
              </a:stretch>
            </p:blipFill>
            <p:spPr>
              <a:xfrm>
                <a:off x="3792313"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3808002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147</Words>
  <Application>Microsoft Office PowerPoint</Application>
  <PresentationFormat>Widescreen</PresentationFormat>
  <Paragraphs>30</Paragraphs>
  <Slides>13</Slides>
  <Notes>9</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13</vt:i4>
      </vt:variant>
    </vt:vector>
  </HeadingPairs>
  <TitlesOfParts>
    <vt:vector size="38"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Insider Risk Management</vt:lpstr>
      <vt:lpstr>PowerPoint Presentation</vt:lpstr>
      <vt:lpstr>PowerPoint Presentation</vt:lpstr>
      <vt:lpstr>PowerPoint Presentation</vt:lpstr>
      <vt:lpstr>PowerPoint Presentation</vt:lpstr>
      <vt:lpstr>Vision Diagrams Series Insider 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2022-06-03T08:33:15Z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